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7FC33F4-D7B9-4D54-8EF7-A5286F549517}">
  <a:tblStyle styleId="{87FC33F4-D7B9-4D54-8EF7-A5286F5495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/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77faa7de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377faa7de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377faa7de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377faa7de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77faa7de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77faa7de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377faa7de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377faa7de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377faa7de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377faa7de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377faa7de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377faa7de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77faa7de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377faa7de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377faa7de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377faa7de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77faa7de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377faa7de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377faa7de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377faa7de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623fc9f7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3623fc9f7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377faa7ded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377faa7ded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377faa7ded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377faa7ded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377faa7de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377faa7de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377faa7d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377faa7d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34b1cb58a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34b1cb58a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34b1cb58a4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34b1cb58a4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34b1cb58a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34b1cb58a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34b1cb58a4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34b1cb58a4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377faa7de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377faa7de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377faa7de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377faa7de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Terra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Arbor Animalia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Terms and Conditions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50% up front, 50% upon </a:t>
            </a:r>
            <a:r>
              <a:rPr lang="en"/>
              <a:t>competition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Business fees due on the first of each month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Addition work charged 75% immediately and 25% on completion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12 </a:t>
            </a:r>
            <a:r>
              <a:rPr lang="en"/>
              <a:t>month time limit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Statement of Work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49" name="Google Shape;149;p2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Project Terra is a digital collection of life available through a </a:t>
            </a:r>
            <a:r>
              <a:rPr lang="en"/>
              <a:t>maneuverable</a:t>
            </a:r>
            <a:r>
              <a:rPr lang="en"/>
              <a:t> representation of a taxonomy tree.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of Work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Assessment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Hardware capability assessment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Code implementation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Data backups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Initial compilation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Debugging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User integration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No outside contracting necessary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June 16 - August 3 (2022)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Regular meetings are held remotely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Requirements</a:t>
            </a:r>
            <a:endParaRPr/>
          </a:p>
        </p:txBody>
      </p:sp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Consistent</a:t>
            </a:r>
            <a:r>
              <a:rPr lang="en"/>
              <a:t> Communication Online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stored and Shared in GitHub Repository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Researching given topics and Communicating said research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Client Program communicates to </a:t>
            </a:r>
            <a:r>
              <a:rPr lang="en"/>
              <a:t>server</a:t>
            </a:r>
            <a:r>
              <a:rPr lang="en"/>
              <a:t> to </a:t>
            </a:r>
            <a:r>
              <a:rPr lang="en"/>
              <a:t>acquire</a:t>
            </a:r>
            <a:r>
              <a:rPr lang="en"/>
              <a:t>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Establish authentication service for login and log out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Accurately visualize the the taxonomy tree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idx="1" type="body"/>
          </p:nvPr>
        </p:nvSpPr>
        <p:spPr>
          <a:xfrm>
            <a:off x="319500" y="41640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dk1"/>
                </a:solidFill>
              </a:rPr>
              <a:t>Schedules and Milestone</a:t>
            </a:r>
            <a:endParaRPr sz="2700">
              <a:solidFill>
                <a:schemeClr val="dk1"/>
              </a:solidFill>
            </a:endParaRPr>
          </a:p>
        </p:txBody>
      </p:sp>
      <p:graphicFrame>
        <p:nvGraphicFramePr>
          <p:cNvPr id="173" name="Google Shape;173;p28"/>
          <p:cNvGraphicFramePr/>
          <p:nvPr/>
        </p:nvGraphicFramePr>
        <p:xfrm>
          <a:off x="3195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{87FC33F4-D7B9-4D54-8EF7-A5286F549517}</a:tableStyleId>
              </a:tblPr>
              <a:tblGrid>
                <a:gridCol w="4298750"/>
                <a:gridCol w="1867150"/>
              </a:tblGrid>
              <a:tr h="33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SOW Release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June 24, 2022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Period of Performance Begins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June 25, 2022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App Design Review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July 1, 2022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5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App Implementation Review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July 8, 2022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1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Implementation Complete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July 22, 2022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5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Design and Detail Completion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July 29, 2022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5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Completion Review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August 1, 2022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Closure/Archives Complete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700"/>
                        </a:spcAft>
                        <a:buNone/>
                      </a:pPr>
                      <a:r>
                        <a:rPr lang="en" sz="18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August 3, 2022</a:t>
                      </a:r>
                      <a:endParaRPr sz="18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50800" marL="50800">
                    <a:lnL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5E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Acceptance Criteria</a:t>
            </a:r>
            <a:endParaRPr/>
          </a:p>
        </p:txBody>
      </p:sp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Complete a running Program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Client can communicate to server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Establish a login mechanic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Animal names, taxonomy tree, and animal photos viewable by the user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pic>
        <p:nvPicPr>
          <p:cNvPr id="190" name="Google Shape;19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400" y="1628366"/>
            <a:ext cx="2673276" cy="2681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3581328" y="2582086"/>
            <a:ext cx="1910024" cy="2546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0675" y="1117787"/>
            <a:ext cx="2991341" cy="1682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9027" y="695054"/>
            <a:ext cx="2673275" cy="2066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59019" y="2822275"/>
            <a:ext cx="2673275" cy="2066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r>
              <a:rPr lang="en"/>
              <a:t> Updates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Alex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Chris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Brad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Plans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Plans</a:t>
            </a:r>
            <a:endParaRPr/>
          </a:p>
        </p:txBody>
      </p:sp>
      <p:sp>
        <p:nvSpPr>
          <p:cNvPr id="211" name="Google Shape;211;p3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general plan is to have a functional working product </a:t>
            </a:r>
            <a:r>
              <a:rPr lang="en"/>
              <a:t>that</a:t>
            </a:r>
            <a:r>
              <a:rPr lang="en"/>
              <a:t> can be slowly updated to completion due to the immense size of taxonomy.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will initialize implementation of code for the next two weeks and ideally fully design the app within 4 weeks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This will allow 2 weeks od wiggle room.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Members</a:t>
            </a:r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 Gagliano - Project Manager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Alex Rupp - Developer and Assistant Manager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Chris Dewilde - </a:t>
            </a:r>
            <a:r>
              <a:rPr lang="en"/>
              <a:t>Developer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Brad Mecurio - </a:t>
            </a:r>
            <a:r>
              <a:rPr lang="en"/>
              <a:t>Developer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</a:t>
            </a:r>
            <a:r>
              <a:rPr lang="en"/>
              <a:t> </a:t>
            </a:r>
            <a:r>
              <a:rPr lang="en"/>
              <a:t>Statement</a:t>
            </a:r>
            <a:endParaRPr/>
          </a:p>
        </p:txBody>
      </p:sp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3100"/>
              <a:t>Our goal is to create an app that allows people to learn and better understand nature.</a:t>
            </a:r>
            <a:endParaRPr sz="3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Terra</a:t>
            </a:r>
            <a:endParaRPr/>
          </a:p>
        </p:txBody>
      </p:sp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Taxonomy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Nature Education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Mobile access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Use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better </a:t>
            </a:r>
            <a:r>
              <a:rPr lang="en"/>
              <a:t>resource</a:t>
            </a:r>
            <a:r>
              <a:rPr lang="en"/>
              <a:t> to Taxonomy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Proposal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 Operations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are a small operation that is privately funded being the prime </a:t>
            </a:r>
            <a:r>
              <a:rPr lang="en"/>
              <a:t>candidate</a:t>
            </a:r>
            <a:r>
              <a:rPr lang="en"/>
              <a:t> to produce the greatest results.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Executive Summary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Initial Consultation - Review systems and p</a:t>
            </a:r>
            <a:r>
              <a:rPr lang="en"/>
              <a:t>ractices to formulate a plan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Solution Design - </a:t>
            </a:r>
            <a:r>
              <a:rPr lang="en"/>
              <a:t>Design a solution for the company that is efficient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Implementation</a:t>
            </a:r>
            <a:r>
              <a:rPr lang="en"/>
              <a:t> - Begin </a:t>
            </a:r>
            <a:r>
              <a:rPr lang="en"/>
              <a:t>developing</a:t>
            </a:r>
            <a:r>
              <a:rPr lang="en"/>
              <a:t> a functional application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Management &amp; Support - Maintaining and Supporting the application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Summary</a:t>
            </a:r>
            <a:endParaRPr/>
          </a:p>
        </p:txBody>
      </p:sp>
      <p:sp>
        <p:nvSpPr>
          <p:cNvPr id="132" name="Google Shape;132;p2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I - Free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Phase II - $250,000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Phase III - $178,000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Phase IV - $16,000 Monthly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